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0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7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5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821A-4B6E-4308-A95C-6FCADC9671C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3465-DEE5-4AD4-B772-8E9ABF4D8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0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-3346"/>
            <a:ext cx="9156986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11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Lindbergh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Avery</dc:creator>
  <cp:lastModifiedBy>Carla Avery</cp:lastModifiedBy>
  <cp:revision>1</cp:revision>
  <dcterms:created xsi:type="dcterms:W3CDTF">2017-05-04T14:12:25Z</dcterms:created>
  <dcterms:modified xsi:type="dcterms:W3CDTF">2017-05-04T14:13:07Z</dcterms:modified>
</cp:coreProperties>
</file>