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A5DD-5236-4EF6-B6C6-F3C85441ED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7843-88CC-49B1-ADA7-062BD414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8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A5DD-5236-4EF6-B6C6-F3C85441ED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7843-88CC-49B1-ADA7-062BD414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A5DD-5236-4EF6-B6C6-F3C85441ED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7843-88CC-49B1-ADA7-062BD414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8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A5DD-5236-4EF6-B6C6-F3C85441ED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7843-88CC-49B1-ADA7-062BD414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1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A5DD-5236-4EF6-B6C6-F3C85441ED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7843-88CC-49B1-ADA7-062BD414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1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A5DD-5236-4EF6-B6C6-F3C85441ED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7843-88CC-49B1-ADA7-062BD414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1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A5DD-5236-4EF6-B6C6-F3C85441ED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7843-88CC-49B1-ADA7-062BD414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4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A5DD-5236-4EF6-B6C6-F3C85441ED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7843-88CC-49B1-ADA7-062BD414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A5DD-5236-4EF6-B6C6-F3C85441ED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7843-88CC-49B1-ADA7-062BD414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7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A5DD-5236-4EF6-B6C6-F3C85441ED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7843-88CC-49B1-ADA7-062BD414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6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A5DD-5236-4EF6-B6C6-F3C85441ED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7843-88CC-49B1-ADA7-062BD414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3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CA5DD-5236-4EF6-B6C6-F3C85441ED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7843-88CC-49B1-ADA7-062BD414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1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" descr="Parchment"/>
          <p:cNvSpPr>
            <a:spLocks/>
          </p:cNvSpPr>
          <p:nvPr/>
        </p:nvSpPr>
        <p:spPr bwMode="auto">
          <a:xfrm>
            <a:off x="6092555" y="1193593"/>
            <a:ext cx="1037167" cy="3565526"/>
          </a:xfrm>
          <a:custGeom>
            <a:avLst/>
            <a:gdLst>
              <a:gd name="T0" fmla="*/ 0 w 490"/>
              <a:gd name="T1" fmla="*/ 2819 h 2819"/>
              <a:gd name="T2" fmla="*/ 1 w 490"/>
              <a:gd name="T3" fmla="*/ 0 h 2819"/>
              <a:gd name="T4" fmla="*/ 490 w 490"/>
              <a:gd name="T5" fmla="*/ 150 h 2819"/>
              <a:gd name="T6" fmla="*/ 486 w 490"/>
              <a:gd name="T7" fmla="*/ 2295 h 2819"/>
              <a:gd name="T8" fmla="*/ 0 w 490"/>
              <a:gd name="T9" fmla="*/ 2819 h 2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2819">
                <a:moveTo>
                  <a:pt x="0" y="2819"/>
                </a:moveTo>
                <a:lnTo>
                  <a:pt x="1" y="0"/>
                </a:lnTo>
                <a:lnTo>
                  <a:pt x="490" y="150"/>
                </a:lnTo>
                <a:lnTo>
                  <a:pt x="486" y="2295"/>
                </a:lnTo>
                <a:lnTo>
                  <a:pt x="0" y="2819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643E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742" y="645281"/>
            <a:ext cx="909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Door</a:t>
            </a:r>
            <a:endParaRPr lang="en-US" dirty="0"/>
          </a:p>
        </p:txBody>
      </p:sp>
      <p:sp>
        <p:nvSpPr>
          <p:cNvPr id="6" name="Freeform 16" descr="Oak"/>
          <p:cNvSpPr>
            <a:spLocks/>
          </p:cNvSpPr>
          <p:nvPr/>
        </p:nvSpPr>
        <p:spPr bwMode="auto">
          <a:xfrm>
            <a:off x="6171806" y="4897856"/>
            <a:ext cx="1035051" cy="858838"/>
          </a:xfrm>
          <a:custGeom>
            <a:avLst/>
            <a:gdLst>
              <a:gd name="T0" fmla="*/ 0 w 489"/>
              <a:gd name="T1" fmla="*/ 541 h 541"/>
              <a:gd name="T2" fmla="*/ 0 w 489"/>
              <a:gd name="T3" fmla="*/ 0 h 541"/>
              <a:gd name="T4" fmla="*/ 489 w 489"/>
              <a:gd name="T5" fmla="*/ 0 h 541"/>
              <a:gd name="T6" fmla="*/ 0 w 489"/>
              <a:gd name="T7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9" h="541">
                <a:moveTo>
                  <a:pt x="0" y="541"/>
                </a:moveTo>
                <a:lnTo>
                  <a:pt x="0" y="0"/>
                </a:lnTo>
                <a:lnTo>
                  <a:pt x="489" y="0"/>
                </a:lnTo>
                <a:lnTo>
                  <a:pt x="0" y="541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43E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 descr="Stationery"/>
          <p:cNvSpPr>
            <a:spLocks/>
          </p:cNvSpPr>
          <p:nvPr/>
        </p:nvSpPr>
        <p:spPr bwMode="auto">
          <a:xfrm>
            <a:off x="1858615" y="661034"/>
            <a:ext cx="3960284" cy="5867401"/>
          </a:xfrm>
          <a:custGeom>
            <a:avLst/>
            <a:gdLst>
              <a:gd name="T0" fmla="*/ 0 w 1871"/>
              <a:gd name="T1" fmla="*/ 0 h 3696"/>
              <a:gd name="T2" fmla="*/ 1869 w 1871"/>
              <a:gd name="T3" fmla="*/ 1056 h 3696"/>
              <a:gd name="T4" fmla="*/ 1871 w 1871"/>
              <a:gd name="T5" fmla="*/ 1679 h 3696"/>
              <a:gd name="T6" fmla="*/ 0 w 1871"/>
              <a:gd name="T7" fmla="*/ 3696 h 3696"/>
              <a:gd name="T8" fmla="*/ 0 w 1871"/>
              <a:gd name="T9" fmla="*/ 0 h 3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1" h="3696">
                <a:moveTo>
                  <a:pt x="0" y="0"/>
                </a:moveTo>
                <a:lnTo>
                  <a:pt x="1869" y="1056"/>
                </a:lnTo>
                <a:lnTo>
                  <a:pt x="1871" y="1679"/>
                </a:lnTo>
                <a:lnTo>
                  <a:pt x="0" y="369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643E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470263"/>
            <a:ext cx="118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walls</a:t>
            </a:r>
            <a:endParaRPr lang="en-US" dirty="0"/>
          </a:p>
        </p:txBody>
      </p:sp>
      <p:sp>
        <p:nvSpPr>
          <p:cNvPr id="9" name="Rectangle 108"/>
          <p:cNvSpPr>
            <a:spLocks noChangeArrowheads="1"/>
          </p:cNvSpPr>
          <p:nvPr/>
        </p:nvSpPr>
        <p:spPr bwMode="auto">
          <a:xfrm>
            <a:off x="401995" y="683259"/>
            <a:ext cx="1320800" cy="584517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19742" y="5895431"/>
            <a:ext cx="1310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Floor filler</a:t>
            </a:r>
            <a:endParaRPr lang="en-US" dirty="0"/>
          </a:p>
        </p:txBody>
      </p:sp>
      <p:sp>
        <p:nvSpPr>
          <p:cNvPr id="11" name="Freeform 113">
            <a:hlinkClick r:id="" action="ppaction://noaction" tooltip="Plains Economies"/>
          </p:cNvPr>
          <p:cNvSpPr>
            <a:spLocks/>
          </p:cNvSpPr>
          <p:nvPr/>
        </p:nvSpPr>
        <p:spPr bwMode="auto">
          <a:xfrm>
            <a:off x="7337880" y="1424113"/>
            <a:ext cx="1037167" cy="2764709"/>
          </a:xfrm>
          <a:custGeom>
            <a:avLst/>
            <a:gdLst>
              <a:gd name="T0" fmla="*/ 331 w 331"/>
              <a:gd name="T1" fmla="*/ 0 h 1017"/>
              <a:gd name="T2" fmla="*/ 0 w 331"/>
              <a:gd name="T3" fmla="*/ 0 h 1017"/>
              <a:gd name="T4" fmla="*/ 1 w 331"/>
              <a:gd name="T5" fmla="*/ 1017 h 1017"/>
              <a:gd name="T6" fmla="*/ 331 w 331"/>
              <a:gd name="T7" fmla="*/ 1017 h 1017"/>
              <a:gd name="T8" fmla="*/ 331 w 331"/>
              <a:gd name="T9" fmla="*/ 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" h="1017">
                <a:moveTo>
                  <a:pt x="331" y="0"/>
                </a:moveTo>
                <a:lnTo>
                  <a:pt x="0" y="0"/>
                </a:lnTo>
                <a:lnTo>
                  <a:pt x="1" y="1017"/>
                </a:lnTo>
                <a:lnTo>
                  <a:pt x="331" y="1017"/>
                </a:lnTo>
                <a:lnTo>
                  <a:pt x="331" y="0"/>
                </a:lnTo>
                <a:close/>
              </a:path>
            </a:pathLst>
          </a:custGeom>
          <a:solidFill>
            <a:srgbClr val="CB986E">
              <a:alpha val="3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43E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01895" y="470263"/>
            <a:ext cx="909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Door shape definer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0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Lindbergh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Avery</dc:creator>
  <cp:lastModifiedBy>Carla Avery</cp:lastModifiedBy>
  <cp:revision>2</cp:revision>
  <dcterms:created xsi:type="dcterms:W3CDTF">2017-05-04T14:03:52Z</dcterms:created>
  <dcterms:modified xsi:type="dcterms:W3CDTF">2017-05-04T14:19:31Z</dcterms:modified>
</cp:coreProperties>
</file>